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29" autoAdjust="0"/>
  </p:normalViewPr>
  <p:slideViewPr>
    <p:cSldViewPr>
      <p:cViewPr>
        <p:scale>
          <a:sx n="150" d="100"/>
          <a:sy n="150" d="100"/>
        </p:scale>
        <p:origin x="39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2C314-D798-4A8E-B552-24464041D59E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83673-73BD-42AB-B641-7B517A1F94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8233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213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653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46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42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23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78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249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8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248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419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178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5F333-1328-415B-A7B6-26CF8008A771}" type="datetimeFigureOut">
              <a:rPr lang="ko-KR" altLang="en-US" smtClean="0"/>
              <a:t>2026-01-27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025E8-54DE-4F07-B62E-9229974D9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544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50322" y="117818"/>
            <a:ext cx="2806341" cy="6569124"/>
            <a:chOff x="0" y="0"/>
            <a:chExt cx="2172613" cy="4096493"/>
          </a:xfrm>
        </p:grpSpPr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172613" cy="4096493"/>
            </a:xfrm>
            <a:prstGeom prst="rect">
              <a:avLst/>
            </a:prstGeom>
          </p:spPr>
        </p:pic>
        <p:sp>
          <p:nvSpPr>
            <p:cNvPr id="16" name="사각형 설명선 15"/>
            <p:cNvSpPr/>
            <p:nvPr/>
          </p:nvSpPr>
          <p:spPr>
            <a:xfrm>
              <a:off x="40509" y="34618"/>
              <a:ext cx="824300" cy="233655"/>
            </a:xfrm>
            <a:prstGeom prst="wedgeRectCallout">
              <a:avLst>
                <a:gd name="adj1" fmla="val -20833"/>
                <a:gd name="adj2" fmla="val 37455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전체 메뉴</a:t>
              </a:r>
              <a:endParaRPr lang="ko-KR" alt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7" name="사각형 설명선 16"/>
            <p:cNvSpPr/>
            <p:nvPr/>
          </p:nvSpPr>
          <p:spPr>
            <a:xfrm>
              <a:off x="979392" y="2366967"/>
              <a:ext cx="983941" cy="203528"/>
            </a:xfrm>
            <a:prstGeom prst="wedgeRectCallout">
              <a:avLst>
                <a:gd name="adj1" fmla="val -35783"/>
                <a:gd name="adj2" fmla="val 13102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/>
                <a:t>매도 관련 화면</a:t>
              </a:r>
              <a:endParaRPr lang="ko-KR" altLang="en-US" sz="1200" b="1" dirty="0"/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40509" y="2725590"/>
              <a:ext cx="2011210" cy="444106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/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3114966" y="54780"/>
            <a:ext cx="2887957" cy="6667150"/>
            <a:chOff x="2588020" y="25402"/>
            <a:chExt cx="2508541" cy="4941168"/>
          </a:xfrm>
        </p:grpSpPr>
        <p:grpSp>
          <p:nvGrpSpPr>
            <p:cNvPr id="29" name="그룹 28"/>
            <p:cNvGrpSpPr/>
            <p:nvPr/>
          </p:nvGrpSpPr>
          <p:grpSpPr>
            <a:xfrm>
              <a:off x="2588020" y="25402"/>
              <a:ext cx="2508541" cy="4941168"/>
              <a:chOff x="2292286" y="0"/>
              <a:chExt cx="2508541" cy="4941168"/>
            </a:xfrm>
          </p:grpSpPr>
          <p:pic>
            <p:nvPicPr>
              <p:cNvPr id="19" name="그림 1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42"/>
              <a:stretch/>
            </p:blipFill>
            <p:spPr>
              <a:xfrm>
                <a:off x="2324033" y="0"/>
                <a:ext cx="2476794" cy="4941168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21" name="모서리가 둥근 직사각형 20"/>
              <p:cNvSpPr/>
              <p:nvPr/>
            </p:nvSpPr>
            <p:spPr>
              <a:xfrm>
                <a:off x="2960363" y="577603"/>
                <a:ext cx="1113497" cy="115093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2" name="모서리가 둥근 직사각형 21"/>
              <p:cNvSpPr/>
              <p:nvPr/>
            </p:nvSpPr>
            <p:spPr>
              <a:xfrm>
                <a:off x="2432038" y="491601"/>
                <a:ext cx="1923939" cy="321575"/>
              </a:xfrm>
              <a:prstGeom prst="roundRect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3" name="사각형 설명선 22"/>
              <p:cNvSpPr/>
              <p:nvPr/>
            </p:nvSpPr>
            <p:spPr>
              <a:xfrm>
                <a:off x="3539705" y="256668"/>
                <a:ext cx="1250518" cy="197040"/>
              </a:xfrm>
              <a:prstGeom prst="wedgeRectCallout">
                <a:avLst>
                  <a:gd name="adj1" fmla="val 7899"/>
                  <a:gd name="adj2" fmla="val 119282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dirty="0" smtClean="0"/>
                  <a:t>1. </a:t>
                </a:r>
                <a:r>
                  <a:rPr lang="ko-KR" altLang="en-US" sz="1200" b="1" dirty="0" smtClean="0"/>
                  <a:t>대출 계좌 선택</a:t>
                </a:r>
                <a:endParaRPr lang="ko-KR" altLang="en-US" sz="1200" b="1" dirty="0"/>
              </a:p>
            </p:txBody>
          </p:sp>
          <p:sp>
            <p:nvSpPr>
              <p:cNvPr id="24" name="모서리가 둥근 직사각형 23"/>
              <p:cNvSpPr/>
              <p:nvPr/>
            </p:nvSpPr>
            <p:spPr>
              <a:xfrm>
                <a:off x="3612010" y="1473016"/>
                <a:ext cx="1105668" cy="216024"/>
              </a:xfrm>
              <a:prstGeom prst="roundRect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5" name="모서리가 둥근 직사각형 24"/>
              <p:cNvSpPr/>
              <p:nvPr/>
            </p:nvSpPr>
            <p:spPr>
              <a:xfrm>
                <a:off x="3664228" y="1515500"/>
                <a:ext cx="681468" cy="131056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6" name="사각형 설명선 25"/>
              <p:cNvSpPr/>
              <p:nvPr/>
            </p:nvSpPr>
            <p:spPr>
              <a:xfrm>
                <a:off x="2292286" y="1361298"/>
                <a:ext cx="1247419" cy="252581"/>
              </a:xfrm>
              <a:prstGeom prst="wedgeRectCallout">
                <a:avLst>
                  <a:gd name="adj1" fmla="val 56572"/>
                  <a:gd name="adj2" fmla="val 39375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dirty="0"/>
                  <a:t>2</a:t>
                </a:r>
                <a:r>
                  <a:rPr lang="en-US" altLang="ko-KR" sz="1200" b="1" dirty="0" smtClean="0"/>
                  <a:t>. </a:t>
                </a:r>
                <a:r>
                  <a:rPr lang="ko-KR" altLang="en-US" sz="1200" b="1" dirty="0" smtClean="0"/>
                  <a:t>매도 주식 선택</a:t>
                </a:r>
                <a:endParaRPr lang="ko-KR" altLang="en-US" sz="1200" b="1" dirty="0"/>
              </a:p>
            </p:txBody>
          </p:sp>
          <p:sp>
            <p:nvSpPr>
              <p:cNvPr id="27" name="직사각형 26"/>
              <p:cNvSpPr/>
              <p:nvPr/>
            </p:nvSpPr>
            <p:spPr>
              <a:xfrm>
                <a:off x="3612010" y="1934532"/>
                <a:ext cx="1105668" cy="2070532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8" name="사각형 설명선 27"/>
              <p:cNvSpPr/>
              <p:nvPr/>
            </p:nvSpPr>
            <p:spPr>
              <a:xfrm>
                <a:off x="2292286" y="2294547"/>
                <a:ext cx="1247419" cy="252581"/>
              </a:xfrm>
              <a:prstGeom prst="wedgeRectCallout">
                <a:avLst>
                  <a:gd name="adj1" fmla="val 57015"/>
                  <a:gd name="adj2" fmla="val 35165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dirty="0" smtClean="0"/>
                  <a:t>3</a:t>
                </a:r>
                <a:r>
                  <a:rPr lang="en-US" altLang="ko-KR" sz="1200" b="1" dirty="0" smtClean="0"/>
                  <a:t>. </a:t>
                </a:r>
                <a:r>
                  <a:rPr lang="ko-KR" altLang="en-US" sz="1200" b="1" dirty="0" smtClean="0"/>
                  <a:t>매도 정보 입력</a:t>
                </a:r>
                <a:endParaRPr lang="ko-KR" altLang="en-US" sz="1200" b="1" dirty="0"/>
              </a:p>
            </p:txBody>
          </p:sp>
        </p:grpSp>
        <p:sp>
          <p:nvSpPr>
            <p:cNvPr id="30" name="모서리가 둥근 직사각형 29"/>
            <p:cNvSpPr/>
            <p:nvPr/>
          </p:nvSpPr>
          <p:spPr>
            <a:xfrm>
              <a:off x="3905442" y="4068962"/>
              <a:ext cx="1105668" cy="296141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31" name="사각형 설명선 30"/>
            <p:cNvSpPr/>
            <p:nvPr/>
          </p:nvSpPr>
          <p:spPr>
            <a:xfrm>
              <a:off x="2780641" y="4250028"/>
              <a:ext cx="976934" cy="252581"/>
            </a:xfrm>
            <a:prstGeom prst="wedgeRectCallout">
              <a:avLst>
                <a:gd name="adj1" fmla="val 62475"/>
                <a:gd name="adj2" fmla="val -2818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 smtClean="0"/>
                <a:t>4</a:t>
              </a:r>
              <a:r>
                <a:rPr lang="en-US" altLang="ko-KR" sz="1200" b="1" dirty="0" smtClean="0"/>
                <a:t>. </a:t>
              </a:r>
              <a:r>
                <a:rPr lang="ko-KR" altLang="en-US" sz="1200" b="1" dirty="0" smtClean="0"/>
                <a:t>매도 신청</a:t>
              </a:r>
              <a:endParaRPr lang="ko-KR" altLang="en-US" sz="1200" b="1" dirty="0"/>
            </a:p>
          </p:txBody>
        </p:sp>
      </p:grpSp>
      <p:grpSp>
        <p:nvGrpSpPr>
          <p:cNvPr id="48" name="그룹 47"/>
          <p:cNvGrpSpPr/>
          <p:nvPr/>
        </p:nvGrpSpPr>
        <p:grpSpPr>
          <a:xfrm>
            <a:off x="6261228" y="54780"/>
            <a:ext cx="2783099" cy="6720382"/>
            <a:chOff x="6150372" y="54780"/>
            <a:chExt cx="2783099" cy="6720382"/>
          </a:xfrm>
        </p:grpSpPr>
        <p:sp>
          <p:nvSpPr>
            <p:cNvPr id="9" name="평행 사변형 8">
              <a:extLst>
                <a:ext uri="{FF2B5EF4-FFF2-40B4-BE49-F238E27FC236}">
                  <a16:creationId xmlns:a16="http://schemas.microsoft.com/office/drawing/2014/main" id="{B521FA10-4AFF-532D-42D3-BE2731B006CA}"/>
                </a:ext>
              </a:extLst>
            </p:cNvPr>
            <p:cNvSpPr/>
            <p:nvPr/>
          </p:nvSpPr>
          <p:spPr>
            <a:xfrm>
              <a:off x="6150372" y="2564904"/>
              <a:ext cx="864096" cy="1674953"/>
            </a:xfrm>
            <a:prstGeom prst="parallelogram">
              <a:avLst>
                <a:gd name="adj" fmla="val 7365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5" name="그림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0372" y="54780"/>
              <a:ext cx="2746654" cy="3765076"/>
            </a:xfrm>
            <a:prstGeom prst="rect">
              <a:avLst/>
            </a:prstGeom>
          </p:spPr>
        </p:pic>
        <p:pic>
          <p:nvPicPr>
            <p:cNvPr id="36" name="그림 3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1680" y="3713722"/>
              <a:ext cx="2740483" cy="3061440"/>
            </a:xfrm>
            <a:prstGeom prst="rect">
              <a:avLst/>
            </a:prstGeom>
          </p:spPr>
        </p:pic>
        <p:sp>
          <p:nvSpPr>
            <p:cNvPr id="41" name="모서리가 둥근 직사각형 40"/>
            <p:cNvSpPr/>
            <p:nvPr/>
          </p:nvSpPr>
          <p:spPr>
            <a:xfrm>
              <a:off x="6208352" y="1447027"/>
              <a:ext cx="2612119" cy="258337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6260008" y="872701"/>
              <a:ext cx="1696368" cy="14019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43" name="사각형 설명선 42"/>
            <p:cNvSpPr/>
            <p:nvPr/>
          </p:nvSpPr>
          <p:spPr>
            <a:xfrm>
              <a:off x="6660232" y="1068819"/>
              <a:ext cx="1973397" cy="322283"/>
            </a:xfrm>
            <a:prstGeom prst="wedgeRectCallout">
              <a:avLst>
                <a:gd name="adj1" fmla="val -46213"/>
                <a:gd name="adj2" fmla="val 84288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/>
                <a:t>주식 체결 내역 확인 가능</a:t>
              </a:r>
              <a:endParaRPr lang="ko-KR" altLang="en-US" sz="1200" b="1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304573" y="4512326"/>
              <a:ext cx="1696368" cy="14019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46" name="모서리가 둥근 직사각형 45"/>
            <p:cNvSpPr/>
            <p:nvPr/>
          </p:nvSpPr>
          <p:spPr>
            <a:xfrm>
              <a:off x="6221919" y="5034402"/>
              <a:ext cx="2612119" cy="354273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47" name="사각형 설명선 46"/>
            <p:cNvSpPr/>
            <p:nvPr/>
          </p:nvSpPr>
          <p:spPr>
            <a:xfrm>
              <a:off x="6804248" y="4662893"/>
              <a:ext cx="2129223" cy="322283"/>
            </a:xfrm>
            <a:prstGeom prst="wedgeRectCallout">
              <a:avLst>
                <a:gd name="adj1" fmla="val -28052"/>
                <a:gd name="adj2" fmla="val 8996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/>
                <a:t>결제 및 상환 내역 확인 가능</a:t>
              </a:r>
              <a:endParaRPr lang="ko-KR" altLang="en-US" sz="1200" b="1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0923" y="4498372"/>
            <a:ext cx="346495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①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954" y="4813746"/>
            <a:ext cx="346495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②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924949" y="69035"/>
            <a:ext cx="346495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①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00137" y="3659803"/>
            <a:ext cx="346495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②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00137" y="31772"/>
            <a:ext cx="346495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②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780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40</Words>
  <Application>Microsoft Office PowerPoint</Application>
  <PresentationFormat>화면 슬라이드 쇼(4:3)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ksfc</dc:creator>
  <cp:lastModifiedBy>ksfc</cp:lastModifiedBy>
  <cp:revision>25</cp:revision>
  <dcterms:created xsi:type="dcterms:W3CDTF">2026-01-22T04:06:32Z</dcterms:created>
  <dcterms:modified xsi:type="dcterms:W3CDTF">2026-01-27T05:08:22Z</dcterms:modified>
</cp:coreProperties>
</file>